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262" r:id="rId4"/>
    <p:sldId id="267" r:id="rId5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24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9"/>
    <p:restoredTop sz="96291"/>
  </p:normalViewPr>
  <p:slideViewPr>
    <p:cSldViewPr>
      <p:cViewPr>
        <p:scale>
          <a:sx n="100" d="100"/>
          <a:sy n="100" d="100"/>
        </p:scale>
        <p:origin x="-1224" y="293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5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931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90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5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76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38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14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59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44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41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58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ACB8E-718D-4CA9-A98D-188460091CFE}" type="datetimeFigureOut">
              <a:rPr lang="ru-RU" smtClean="0"/>
              <a:t>17.06.2016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B611A-D3E0-4CE8-B940-FE035107A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09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24" y="560512"/>
            <a:ext cx="6696744" cy="10772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Записывайтесь в очередь в детский сад из дома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23" y="2326895"/>
            <a:ext cx="6696745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USLUGI.TATARSTAN.RU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7402" y="177346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На Портале </a:t>
            </a:r>
            <a:r>
              <a:rPr lang="ru-RU" sz="2400" b="1" dirty="0" err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госуслуг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 Республики Татарстан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0500" y="3152800"/>
            <a:ext cx="580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услуги детских садов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91296" y="4880992"/>
            <a:ext cx="586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детский садик и желаемую дату зачисления</a:t>
            </a:r>
            <a:endParaRPr lang="ru-RU" sz="2400" b="1" u="sng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0500" y="7876479"/>
            <a:ext cx="5848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Отслеживайте место в очереди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2724" y="358484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60648" y="31528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7604" y="5676594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5248" y="5241032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8057" y="8351960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35248" y="7905328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2724" y="128464"/>
            <a:ext cx="6696744" cy="9649072"/>
          </a:xfrm>
          <a:prstGeom prst="roundRect">
            <a:avLst>
              <a:gd name="adj" fmla="val 641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8" y="3800872"/>
            <a:ext cx="2921000" cy="1085222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 rotWithShape="1">
          <a:blip r:embed="rId3"/>
          <a:srcRect l="2122" t="12803" r="-1" b="17711"/>
          <a:stretch/>
        </p:blipFill>
        <p:spPr>
          <a:xfrm>
            <a:off x="990500" y="5745088"/>
            <a:ext cx="3734644" cy="2060068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4"/>
          <a:srcRect b="60454"/>
          <a:stretch/>
        </p:blipFill>
        <p:spPr>
          <a:xfrm>
            <a:off x="1000870" y="8553400"/>
            <a:ext cx="3724274" cy="100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49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24" y="560512"/>
            <a:ext cx="6696744" cy="10772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Проверяйте оценки детей </a:t>
            </a:r>
            <a:b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</a:b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из дома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23" y="2326895"/>
            <a:ext cx="6696745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USLUGI.TATARSTAN.RU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7402" y="177346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На Портале </a:t>
            </a:r>
            <a:r>
              <a:rPr lang="ru-RU" sz="2400" b="1" dirty="0" err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госуслуг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 Республики Татарстан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8042" y="3126542"/>
            <a:ext cx="580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услугу проверки оценок детей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98042" y="4934834"/>
            <a:ext cx="586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дату</a:t>
            </a:r>
            <a:endParaRPr lang="ru-RU" sz="2400" b="1" u="sng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46484" y="7617296"/>
            <a:ext cx="6110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Просматривайте оценки </a:t>
            </a:r>
            <a:r>
              <a:rPr lang="ru-RU" sz="2400" b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за полугодие и год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2724" y="358484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60648" y="31528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7604" y="5388562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5248" y="49530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97829" y="806392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45020" y="7617296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2724" y="128464"/>
            <a:ext cx="6696744" cy="9649072"/>
          </a:xfrm>
          <a:prstGeom prst="roundRect">
            <a:avLst>
              <a:gd name="adj" fmla="val 641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720" y="3741311"/>
            <a:ext cx="2921000" cy="1079500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 rotWithShape="1">
          <a:blip r:embed="rId3"/>
          <a:srcRect l="1782" t="-3839" r="6551" b="1"/>
          <a:stretch/>
        </p:blipFill>
        <p:spPr>
          <a:xfrm>
            <a:off x="901341" y="5551546"/>
            <a:ext cx="5880567" cy="1814785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20" y="8297703"/>
            <a:ext cx="4768156" cy="12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19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24" y="560512"/>
            <a:ext cx="6696744" cy="10772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Оплачивайте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кружки и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секции из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дома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23" y="2326895"/>
            <a:ext cx="6696745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USLUGI.TATARSTAN.RU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7402" y="177346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На Портале </a:t>
            </a:r>
            <a:r>
              <a:rPr lang="ru-RU" sz="2400" b="1" dirty="0" err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госуслуг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 Республики Татарстан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0500" y="3152800"/>
            <a:ext cx="580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услуги 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образования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08720" y="5169024"/>
            <a:ext cx="57881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Введите </a:t>
            </a:r>
            <a:r>
              <a:rPr lang="ru-RU" sz="2400" b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данные ребенка</a:t>
            </a:r>
            <a:endParaRPr lang="ru-RU" sz="2400" b="1" u="sng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2724" y="358484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60648" y="31528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7604" y="5686270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5248" y="5254222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8057" y="7963309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35248" y="7516677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2724" y="128464"/>
            <a:ext cx="6696744" cy="9649072"/>
          </a:xfrm>
          <a:prstGeom prst="roundRect">
            <a:avLst>
              <a:gd name="adj" fmla="val 641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0910" y="7473280"/>
            <a:ext cx="5848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Оплатите 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кружки и секции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141" y="3691718"/>
            <a:ext cx="2921000" cy="1079500"/>
          </a:xfrm>
          <a:prstGeom prst="rect">
            <a:avLst/>
          </a:prstGeom>
        </p:spPr>
      </p:pic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936" y="4094234"/>
            <a:ext cx="2921000" cy="10795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20" y="5797433"/>
            <a:ext cx="4320480" cy="1763187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720" y="8089385"/>
            <a:ext cx="3456384" cy="160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24" y="560512"/>
            <a:ext cx="6696744" cy="10772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Оплачивайте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школьное питание детей из дома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23" y="2326895"/>
            <a:ext cx="6696745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USLUGI.TATARSTAN.RU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7402" y="177346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На Портале </a:t>
            </a:r>
            <a:r>
              <a:rPr lang="ru-RU" sz="2400" b="1" dirty="0" err="1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госуслуг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 Республики Татарстан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0500" y="3152800"/>
            <a:ext cx="580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Выберите 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услуги школьного питания</a:t>
            </a:r>
            <a:endParaRPr lang="ru-RU" sz="2400" b="1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08720" y="6740010"/>
            <a:ext cx="5788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Введите </a:t>
            </a:r>
            <a:r>
              <a:rPr lang="ru-RU" sz="2400" b="1" dirty="0" smtClean="0">
                <a:solidFill>
                  <a:srgbClr val="4D2403"/>
                </a:solidFill>
                <a:latin typeface="Calibri" charset="0"/>
                <a:ea typeface="Calibri" charset="0"/>
                <a:cs typeface="Calibri" charset="0"/>
              </a:rPr>
              <a:t>данные ребенка и оплатите питание</a:t>
            </a:r>
            <a:endParaRPr lang="ru-RU" sz="2400" b="1" u="sng" dirty="0">
              <a:solidFill>
                <a:srgbClr val="4D240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2724" y="358484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60648" y="315280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7604" y="7545288"/>
            <a:ext cx="66967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5248" y="7113240"/>
            <a:ext cx="648072" cy="6480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2724" y="128464"/>
            <a:ext cx="6696744" cy="9649072"/>
          </a:xfrm>
          <a:prstGeom prst="roundRect">
            <a:avLst>
              <a:gd name="adj" fmla="val 641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132" y="3739151"/>
            <a:ext cx="2921000" cy="1079500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743" y="4678426"/>
            <a:ext cx="2921000" cy="1079500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354" y="5632514"/>
            <a:ext cx="2921000" cy="1079500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132" y="7814411"/>
            <a:ext cx="3753012" cy="150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224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3022</TotalTime>
  <Words>106</Words>
  <Application>Microsoft Office PowerPoint</Application>
  <PresentationFormat>Лист A4 (210x297 мм)</PresentationFormat>
  <Paragraphs>34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Nizamiev IM</dc:creator>
  <cp:lastModifiedBy>Tatyana</cp:lastModifiedBy>
  <cp:revision>35</cp:revision>
  <cp:lastPrinted>2012-01-13T16:00:03Z</cp:lastPrinted>
  <dcterms:created xsi:type="dcterms:W3CDTF">2012-01-13T15:01:15Z</dcterms:created>
  <dcterms:modified xsi:type="dcterms:W3CDTF">2016-06-17T12:16:01Z</dcterms:modified>
</cp:coreProperties>
</file>